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87" r:id="rId6"/>
    <p:sldId id="288" r:id="rId7"/>
    <p:sldId id="289" r:id="rId8"/>
    <p:sldId id="29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15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/>
          <a:lstStyle/>
          <a:p>
            <a:r>
              <a:rPr lang="en-US" dirty="0"/>
              <a:t>Ronja </a:t>
            </a:r>
            <a:r>
              <a:rPr lang="en-US" dirty="0" err="1"/>
              <a:t>Friman</a:t>
            </a:r>
            <a:endParaRPr lang="en-US" dirty="0"/>
          </a:p>
          <a:p>
            <a:r>
              <a:rPr lang="en-US" dirty="0"/>
              <a:t>Cristian Robu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AB9D-283B-A046-4BDB-E5E39A80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Problem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0CBD7-E2FD-B5DE-4BD9-57435C0ED9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85811-DACB-E7A9-45B0-D1BA5B2EE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83FBC-598F-A6D8-F6C6-55946F3A0F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C79161-8D8C-BAA6-19D5-A76C44860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B1A9DA-9AC5-FC5C-698C-3A9E00C7DA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BFE093-ED42-B154-DEA3-7699341F75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00C374-8A87-B244-5394-4C2E1D5594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323214-17F3-AB71-B33F-0801E8618B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30090" y="2491866"/>
            <a:ext cx="4014906" cy="3270579"/>
          </a:xfrm>
        </p:spPr>
        <p:txBody>
          <a:bodyPr>
            <a:normAutofit/>
          </a:bodyPr>
          <a:lstStyle/>
          <a:p>
            <a:r>
              <a:rPr lang="pt-PT" sz="2000" dirty="0" err="1"/>
              <a:t>Using</a:t>
            </a:r>
            <a:r>
              <a:rPr lang="pt-PT" sz="2000" dirty="0"/>
              <a:t> </a:t>
            </a:r>
            <a:r>
              <a:rPr lang="pt-PT" sz="2000" dirty="0" err="1"/>
              <a:t>PUBG’s</a:t>
            </a:r>
            <a:r>
              <a:rPr lang="pt-PT" sz="2000" dirty="0"/>
              <a:t> miramar </a:t>
            </a:r>
            <a:r>
              <a:rPr lang="pt-PT" sz="2000" dirty="0" err="1"/>
              <a:t>map</a:t>
            </a:r>
            <a:r>
              <a:rPr lang="pt-PT" sz="2000" dirty="0"/>
              <a:t> to </a:t>
            </a:r>
            <a:r>
              <a:rPr lang="pt-PT" sz="2000" dirty="0" err="1"/>
              <a:t>obtain</a:t>
            </a:r>
            <a:r>
              <a:rPr lang="pt-PT" sz="2000" dirty="0"/>
              <a:t> a AI </a:t>
            </a:r>
            <a:r>
              <a:rPr lang="pt-PT" sz="2000" dirty="0" err="1"/>
              <a:t>model</a:t>
            </a:r>
            <a:r>
              <a:rPr lang="pt-PT" sz="2000" dirty="0"/>
              <a:t> </a:t>
            </a:r>
            <a:r>
              <a:rPr lang="pt-PT" sz="2000" dirty="0" err="1"/>
              <a:t>that</a:t>
            </a:r>
            <a:r>
              <a:rPr lang="pt-PT" sz="2000" dirty="0"/>
              <a:t> </a:t>
            </a:r>
            <a:r>
              <a:rPr lang="pt-PT" sz="2000" dirty="0" err="1"/>
              <a:t>will</a:t>
            </a:r>
            <a:r>
              <a:rPr lang="pt-PT" sz="2000" dirty="0"/>
              <a:t> </a:t>
            </a:r>
            <a:r>
              <a:rPr lang="pt-PT" sz="2000" dirty="0" err="1"/>
              <a:t>give</a:t>
            </a:r>
            <a:r>
              <a:rPr lang="pt-PT" sz="2000" dirty="0"/>
              <a:t> </a:t>
            </a:r>
            <a:r>
              <a:rPr lang="pt-PT" sz="2000" dirty="0" err="1"/>
              <a:t>ideas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new</a:t>
            </a:r>
            <a:r>
              <a:rPr lang="pt-PT" sz="2000" dirty="0"/>
              <a:t> </a:t>
            </a:r>
            <a:r>
              <a:rPr lang="pt-PT" sz="2000" dirty="0" err="1"/>
              <a:t>maps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same</a:t>
            </a:r>
            <a:r>
              <a:rPr lang="pt-PT" sz="2000" dirty="0"/>
              <a:t> </a:t>
            </a:r>
            <a:r>
              <a:rPr lang="pt-PT" sz="2000" dirty="0" err="1"/>
              <a:t>player</a:t>
            </a:r>
            <a:r>
              <a:rPr lang="pt-PT" sz="2000" dirty="0"/>
              <a:t> </a:t>
            </a:r>
            <a:r>
              <a:rPr lang="pt-PT" sz="2000" dirty="0" err="1"/>
              <a:t>experience</a:t>
            </a:r>
            <a:endParaRPr lang="en-US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767D58-AC48-3003-A607-146FB8C468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FD6680-C2D8-777C-9A81-49F39BD0E8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1D8B08D-D8C6-99FD-73BE-62BFD348A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FE6AF6C-EF2F-BF97-0ABC-DC3D3BCB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231528D-A6A9-8342-2AB7-A425F5A0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3C2C17-033F-72F4-DF6D-F398D51F7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78" y="1617244"/>
            <a:ext cx="5019822" cy="50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0401-61CD-4D05-FB19-6B6AAEE3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First</a:t>
            </a:r>
            <a:r>
              <a:rPr lang="pt-PT" dirty="0"/>
              <a:t> Steps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7CFCB-3CEE-0110-46D3-610D2873DC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6606E-049D-D0AE-18EF-F3E9CD8A2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A4C47-3367-1614-9DC6-D4A2666D55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1C33AC-632E-630A-E82F-655098FDE9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C19AC9-1F2F-9EA7-6E96-AD5069DB51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204601-0F3F-9D79-07FF-9FA39331B4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09A2C4-978E-F594-58C5-AE37ABD6DB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037327-DA33-651E-E001-F72AB943CB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116821-0CFD-2E9F-72AB-E66AD87A78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AB6164F-3DB8-8EA5-2476-47028E093C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B885C70-AE7C-2CD7-076B-85AA234C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80346D9-3A2D-9FC3-04F0-FCC82FBD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AD3AC24-23CA-5EC7-C370-99F852DF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F1F295-BC85-B5E9-6A10-EBA10353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1" y="1531272"/>
            <a:ext cx="5951785" cy="41602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4CEB32-00FB-0D81-E959-11B145AB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1273"/>
            <a:ext cx="5639450" cy="41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89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2A86-C4C5-EDE9-D3F0-27A6135C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First</a:t>
            </a:r>
            <a:r>
              <a:rPr lang="pt-PT" dirty="0"/>
              <a:t> Steps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22698-547A-731E-FE0F-F562508AF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CF2CC-028B-0305-4C64-68D803516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69E82-B887-36F7-4468-9E8F756999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128DF8-A5B3-3FB7-24A7-86A8F0977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23F7F-5B03-94BC-4A44-8B5C43B963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C0DAA5-9AA4-888C-A7D2-F3F214A1EF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377449-322E-BF1E-DC71-95E7F8F5FD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D6BF03-F05E-20C6-D840-53A92F21F4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E2105F-A31B-2593-49E3-E85A4C4FCE2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534D8C-C5D1-39C6-8F2F-2A8F56805F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920388D-7E52-B5D6-AF85-5FF05C4D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A987D3E-F932-39BF-C6D2-D525FD9A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772FBF8-544C-FF18-1248-F390BCE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B2E32E-6326-EFA5-A170-FEC8E94F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9" y="1477202"/>
            <a:ext cx="5810250" cy="4314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3C0076-11C9-D78D-3659-98C585800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0" y="1477202"/>
            <a:ext cx="5598544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3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0658-5870-0614-D6C8-1805E77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Next</a:t>
            </a:r>
            <a:r>
              <a:rPr lang="pt-PT" dirty="0"/>
              <a:t> steps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AA66A-CE37-9664-76AF-7FE525E96C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27054-16F3-3894-1671-02D6F5209C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6276580" cy="3864484"/>
          </a:xfrm>
        </p:spPr>
        <p:txBody>
          <a:bodyPr>
            <a:normAutofit/>
          </a:bodyPr>
          <a:lstStyle/>
          <a:p>
            <a:r>
              <a:rPr lang="pt-PT" sz="2000" dirty="0" err="1"/>
              <a:t>Introduce</a:t>
            </a:r>
            <a:r>
              <a:rPr lang="pt-PT" sz="2000" dirty="0"/>
              <a:t> </a:t>
            </a:r>
            <a:r>
              <a:rPr lang="pt-PT" sz="2000" dirty="0" err="1"/>
              <a:t>new</a:t>
            </a:r>
            <a:r>
              <a:rPr lang="pt-PT" sz="2000" dirty="0"/>
              <a:t> </a:t>
            </a:r>
            <a:r>
              <a:rPr lang="pt-PT" sz="2000" dirty="0" err="1"/>
              <a:t>variables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create</a:t>
            </a:r>
            <a:r>
              <a:rPr lang="pt-PT" sz="2000" dirty="0"/>
              <a:t> </a:t>
            </a:r>
            <a:r>
              <a:rPr lang="pt-PT" sz="2000" dirty="0" err="1"/>
              <a:t>statistical</a:t>
            </a:r>
            <a:r>
              <a:rPr lang="pt-PT" sz="2000" dirty="0"/>
              <a:t> </a:t>
            </a:r>
            <a:r>
              <a:rPr lang="pt-PT" sz="2000" dirty="0" err="1"/>
              <a:t>models</a:t>
            </a:r>
            <a:r>
              <a:rPr lang="pt-PT" sz="2000" dirty="0"/>
              <a:t> </a:t>
            </a:r>
            <a:r>
              <a:rPr lang="pt-PT" sz="2000" dirty="0" err="1"/>
              <a:t>identifying</a:t>
            </a:r>
            <a:r>
              <a:rPr lang="pt-PT" sz="2000" dirty="0"/>
              <a:t> </a:t>
            </a:r>
            <a:r>
              <a:rPr lang="pt-PT" sz="2000" dirty="0" err="1"/>
              <a:t>which</a:t>
            </a:r>
            <a:r>
              <a:rPr lang="pt-PT" sz="2000" dirty="0"/>
              <a:t> </a:t>
            </a:r>
            <a:r>
              <a:rPr lang="pt-PT" sz="2000" dirty="0" err="1"/>
              <a:t>variables</a:t>
            </a:r>
            <a:r>
              <a:rPr lang="pt-PT" sz="2000" dirty="0"/>
              <a:t> are </a:t>
            </a:r>
            <a:r>
              <a:rPr lang="pt-PT" sz="2000" dirty="0" err="1"/>
              <a:t>useful</a:t>
            </a:r>
            <a:r>
              <a:rPr lang="pt-PT" sz="2000" dirty="0"/>
              <a:t> to use </a:t>
            </a:r>
            <a:r>
              <a:rPr lang="pt-PT" sz="2000" dirty="0" err="1"/>
              <a:t>or</a:t>
            </a:r>
            <a:r>
              <a:rPr lang="pt-PT" sz="2000" dirty="0"/>
              <a:t> </a:t>
            </a:r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which</a:t>
            </a:r>
            <a:r>
              <a:rPr lang="pt-PT" sz="2000" dirty="0"/>
              <a:t> </a:t>
            </a:r>
            <a:r>
              <a:rPr lang="pt-PT" sz="2000" dirty="0" err="1"/>
              <a:t>ones</a:t>
            </a:r>
            <a:r>
              <a:rPr lang="pt-PT" sz="2000" dirty="0"/>
              <a:t> </a:t>
            </a:r>
            <a:r>
              <a:rPr lang="pt-PT" sz="2000" dirty="0" err="1"/>
              <a:t>influence</a:t>
            </a:r>
            <a:r>
              <a:rPr lang="pt-PT" sz="2000" dirty="0"/>
              <a:t> </a:t>
            </a:r>
            <a:r>
              <a:rPr lang="pt-PT" sz="2000" dirty="0" err="1"/>
              <a:t>players</a:t>
            </a:r>
            <a:r>
              <a:rPr lang="pt-PT" sz="2000" dirty="0"/>
              <a:t> </a:t>
            </a:r>
            <a:r>
              <a:rPr lang="pt-PT" sz="2000" dirty="0" err="1"/>
              <a:t>behaviour</a:t>
            </a:r>
            <a:r>
              <a:rPr lang="pt-PT" sz="2000" dirty="0"/>
              <a:t> more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3D366-42F3-0168-00EA-5F691D437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4A6531-9827-2FE8-50B8-66166B777F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A03003-0F9B-B25E-D24F-84A3748071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D918FB-A1D8-0964-2FCE-4370D47978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3379E8-1324-F0B0-CBF4-BE88A66A32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03B550-67F2-27FE-3234-977EEE9361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CD43A3-321E-296C-4A9F-6DD2318835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B33E9E-F1A8-256D-CD2B-7045DC65C8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ED4F222-1A30-D494-C065-6FBD41D3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E2CF2BC-7D92-8C73-22DC-5BE46DDC1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5790446-4D72-B532-828B-B2181CDA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8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" id="{F7F8C356-31EF-4F77-9327-20EDE6871B3D}" vid="{7DADADB3-66BB-48D3-AA25-3DEAB7CAA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19A930-1B99-4E6A-8FC0-F4EC96DB90C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80DA2CF-4896-4B03-AE27-7F4BBB1B6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8D7BA3-8A6F-4F51-B1EE-3B01AA004FC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{FE7C2249-1BD2-487E-87EF-613454CFA42D}tf33968143_win32</Template>
  <TotalTime>9</TotalTime>
  <Words>77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Office Theme</vt:lpstr>
      <vt:lpstr>PITCH DECK</vt:lpstr>
      <vt:lpstr>Problem</vt:lpstr>
      <vt:lpstr>First Steps</vt:lpstr>
      <vt:lpstr>First Steps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Cristian</dc:creator>
  <cp:lastModifiedBy>Cristian</cp:lastModifiedBy>
  <cp:revision>1</cp:revision>
  <dcterms:created xsi:type="dcterms:W3CDTF">2023-11-15T15:46:44Z</dcterms:created>
  <dcterms:modified xsi:type="dcterms:W3CDTF">2023-11-15T15:56:19Z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